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67" r:id="rId15"/>
    <p:sldId id="271" r:id="rId16"/>
    <p:sldId id="26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5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9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5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5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1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4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23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8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1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AC7C9-E5D3-4D89-BFC7-CE14C4D473C3}" type="datetimeFigureOut">
              <a:rPr lang="en-US" smtClean="0"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C197-0CB7-4E9A-BE33-641BD980BC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4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for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48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417801"/>
            <a:ext cx="975360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848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574" y="1498455"/>
            <a:ext cx="4707775" cy="29469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095" y="1447022"/>
            <a:ext cx="4872101" cy="304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66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6237"/>
            <a:ext cx="975360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02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76237"/>
            <a:ext cx="975360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9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Inherently Safe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safer materials by substitution (Water rather detergent)</a:t>
            </a:r>
          </a:p>
          <a:p>
            <a:r>
              <a:rPr lang="en-US" dirty="0" smtClean="0"/>
              <a:t>Minimize hazardous materials &amp; ensure to contain them properly</a:t>
            </a:r>
          </a:p>
          <a:p>
            <a:r>
              <a:rPr lang="en-US" dirty="0" smtClean="0"/>
              <a:t>Use proper signs &amp; switches (Kill Switches)</a:t>
            </a:r>
          </a:p>
          <a:p>
            <a:r>
              <a:rPr lang="en-US" dirty="0" smtClean="0"/>
              <a:t>Use sensors and controls to accommodate accidental overload</a:t>
            </a:r>
          </a:p>
          <a:p>
            <a:r>
              <a:rPr lang="en-US" dirty="0" smtClean="0"/>
              <a:t>Use Adequate Safety Factor in your Design</a:t>
            </a:r>
          </a:p>
          <a:p>
            <a:r>
              <a:rPr lang="en-US" dirty="0" smtClean="0"/>
              <a:t>Simpler the Design Safer &amp; More Reliable is the Design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23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 Safe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operate a Microwave oven IF the door is open!</a:t>
            </a:r>
          </a:p>
          <a:p>
            <a:r>
              <a:rPr lang="en-US" dirty="0" err="1" smtClean="0"/>
              <a:t>Forcespinning</a:t>
            </a:r>
            <a:r>
              <a:rPr lang="en-US" dirty="0" smtClean="0"/>
              <a:t> [TM] cannot operated IF the All the Safety Features are Not in place</a:t>
            </a:r>
          </a:p>
          <a:p>
            <a:r>
              <a:rPr lang="en-US" dirty="0" smtClean="0"/>
              <a:t>Circuit Breakers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850" y="3682305"/>
            <a:ext cx="4405745" cy="2757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491" y="3701385"/>
            <a:ext cx="4297680" cy="2690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85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368145" cy="1205201"/>
          </a:xfrm>
        </p:spPr>
        <p:txBody>
          <a:bodyPr/>
          <a:lstStyle/>
          <a:p>
            <a:r>
              <a:rPr lang="en-US" dirty="0" smtClean="0"/>
              <a:t>Design for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000895"/>
            <a:ext cx="9274233" cy="225690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Material (Recycled, recyclable or Biodegradable materials)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Maximize life expectancy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Improve disposability (Redesign packaging if possible)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Improve serviceability/</a:t>
            </a:r>
            <a:r>
              <a:rPr lang="en-US" dirty="0" err="1" smtClean="0"/>
              <a:t>repairability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3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X…A Short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for Manufacturability</a:t>
            </a:r>
          </a:p>
          <a:p>
            <a:r>
              <a:rPr lang="en-US" dirty="0" smtClean="0"/>
              <a:t>Design for Ergonomics</a:t>
            </a:r>
          </a:p>
          <a:p>
            <a:r>
              <a:rPr lang="en-US" dirty="0" smtClean="0"/>
              <a:t>Design for Safety</a:t>
            </a:r>
          </a:p>
          <a:p>
            <a:r>
              <a:rPr lang="en-US" dirty="0" smtClean="0"/>
              <a:t>Design for Environment </a:t>
            </a:r>
          </a:p>
          <a:p>
            <a:r>
              <a:rPr lang="en-US" dirty="0" smtClean="0"/>
              <a:t>Design for Reliability</a:t>
            </a:r>
          </a:p>
          <a:p>
            <a:r>
              <a:rPr lang="en-US" dirty="0" smtClean="0"/>
              <a:t>Design for Serviceability</a:t>
            </a:r>
          </a:p>
          <a:p>
            <a:r>
              <a:rPr lang="en-US" dirty="0" smtClean="0"/>
              <a:t>Design for Retirement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30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Ergonomics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(User analysis…demography…height, weight, gender,..)</a:t>
            </a:r>
          </a:p>
          <a:p>
            <a:r>
              <a:rPr lang="en-US" dirty="0" smtClean="0"/>
              <a:t>How? (Task analysis)</a:t>
            </a:r>
          </a:p>
          <a:p>
            <a:r>
              <a:rPr lang="en-US" dirty="0" smtClean="0"/>
              <a:t>Usability? (How effectively does the proposed solution work?)</a:t>
            </a:r>
          </a:p>
          <a:p>
            <a:r>
              <a:rPr lang="en-US" dirty="0"/>
              <a:t>A</a:t>
            </a:r>
            <a:r>
              <a:rPr lang="en-US" dirty="0" smtClean="0"/>
              <a:t>nthropometrics (Data from Military </a:t>
            </a:r>
            <a:r>
              <a:rPr lang="en-US" dirty="0"/>
              <a:t>S</a:t>
            </a:r>
            <a:r>
              <a:rPr lang="en-US" dirty="0" smtClean="0"/>
              <a:t>tandards)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000" dirty="0" smtClean="0"/>
              <a:t>User percentiles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Key parameters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User friendliness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User bandwidth (Flexibility)</a:t>
            </a:r>
          </a:p>
          <a:p>
            <a:r>
              <a:rPr lang="en-US" dirty="0" smtClean="0"/>
              <a:t>Validation and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4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285018" cy="8810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 for Ergonomics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62699"/>
            <a:ext cx="8916785" cy="303983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Ease of use for a large spectrum of employees (Height, weight, flexibility, etc.)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Dexterity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Vision (Lightings…Lumen, orientation, location,..)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Ease of Use (Grip, fatigue, ease of operation, etc.)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Fail safe design (In case of failure…..)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Standardization (Uniformity &amp; avoidance of confusion)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7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Manufacturability &amp; </a:t>
            </a:r>
            <a:r>
              <a:rPr lang="en-US" dirty="0" err="1" smtClean="0"/>
              <a:t>Processability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selection (Avoid regulated/restricted material)</a:t>
            </a:r>
          </a:p>
          <a:p>
            <a:r>
              <a:rPr lang="en-US" dirty="0" smtClean="0"/>
              <a:t>Shape &amp; Size</a:t>
            </a:r>
          </a:p>
          <a:p>
            <a:r>
              <a:rPr lang="en-US" dirty="0" smtClean="0"/>
              <a:t>Ease of Manufacturing</a:t>
            </a:r>
          </a:p>
          <a:p>
            <a:r>
              <a:rPr lang="en-US" dirty="0" smtClean="0"/>
              <a:t>Avoiding failures (Frequent &amp; catastrophic)</a:t>
            </a:r>
          </a:p>
          <a:p>
            <a:r>
              <a:rPr lang="en-US" dirty="0" smtClean="0"/>
              <a:t>Tolerances</a:t>
            </a:r>
          </a:p>
          <a:p>
            <a:r>
              <a:rPr lang="en-US" dirty="0" smtClean="0"/>
              <a:t>Minimize secondary operations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4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DfM</a:t>
            </a:r>
            <a:r>
              <a:rPr lang="en-US" dirty="0" smtClean="0"/>
              <a:t> Design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Space holes to be made in one operation without tooling weakness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 generalized statements on drawings, i.e. “Polish this surface.”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Dimension from specific surfaces or points on the part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Dimension from a single datum to avoid tolerance stack-up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for minimum weight, within the strength and stiffness constraints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Whenever possible design to use general-purpose tooling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generous fillets and radii on castings, molded, formed and machined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Minimize the number of separate operations and set-u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8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Manufacturability (Continued)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Material Uniformly!</a:t>
            </a:r>
          </a:p>
          <a:p>
            <a:r>
              <a:rPr lang="en-US" dirty="0" smtClean="0"/>
              <a:t>Bending: Inefficient – Often only 1% of material carrying the max stress </a:t>
            </a:r>
          </a:p>
          <a:p>
            <a:r>
              <a:rPr lang="en-US" dirty="0" smtClean="0"/>
              <a:t>Tension: Great! – Often 99% of material sharing the mean stress</a:t>
            </a:r>
          </a:p>
          <a:p>
            <a:r>
              <a:rPr lang="en-US" dirty="0" smtClean="0"/>
              <a:t> Torsion: OK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53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 err="1" smtClean="0"/>
              <a:t>DfA</a:t>
            </a:r>
            <a:r>
              <a:rPr lang="en-US" dirty="0" smtClean="0"/>
              <a:t> (Assembly)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Design with the minimum number of parts</a:t>
            </a:r>
          </a:p>
          <a:p>
            <a:r>
              <a:rPr lang="en-US" dirty="0" smtClean="0"/>
              <a:t>Develop a modular design</a:t>
            </a:r>
          </a:p>
          <a:p>
            <a:r>
              <a:rPr lang="en-US" dirty="0" smtClean="0"/>
              <a:t>Minimize part variations</a:t>
            </a:r>
          </a:p>
          <a:p>
            <a:r>
              <a:rPr lang="en-US" dirty="0" smtClean="0"/>
              <a:t>Design parts to be multifunctional </a:t>
            </a:r>
          </a:p>
          <a:p>
            <a:r>
              <a:rPr lang="en-US" dirty="0" smtClean="0"/>
              <a:t>Design parts for multiuse </a:t>
            </a:r>
          </a:p>
          <a:p>
            <a:r>
              <a:rPr lang="en-US" dirty="0" smtClean="0"/>
              <a:t>Design parts for ease of fabrication </a:t>
            </a:r>
          </a:p>
          <a:p>
            <a:r>
              <a:rPr lang="en-US" dirty="0" smtClean="0"/>
              <a:t>Avoid separate fasteners </a:t>
            </a:r>
          </a:p>
          <a:p>
            <a:r>
              <a:rPr lang="en-US" dirty="0" smtClean="0"/>
              <a:t>Minimize assembly directions; top-down assembly</a:t>
            </a:r>
          </a:p>
          <a:p>
            <a:r>
              <a:rPr lang="en-US" dirty="0" smtClean="0"/>
              <a:t>Maximize compliance, ease of assembly</a:t>
            </a:r>
          </a:p>
          <a:p>
            <a:r>
              <a:rPr lang="en-US" dirty="0" smtClean="0"/>
              <a:t>Minimize handling; DF handling and presentation </a:t>
            </a:r>
          </a:p>
          <a:p>
            <a:r>
              <a:rPr lang="en-US" dirty="0" smtClean="0"/>
              <a:t>Evaluate assembly methods </a:t>
            </a:r>
          </a:p>
          <a:p>
            <a:r>
              <a:rPr lang="en-US" dirty="0" smtClean="0"/>
              <a:t>Eliminate or simplify adjustments </a:t>
            </a:r>
          </a:p>
          <a:p>
            <a:r>
              <a:rPr lang="en-US" dirty="0" smtClean="0"/>
              <a:t>Avoid flexible components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5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for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</a:t>
            </a:r>
          </a:p>
          <a:p>
            <a:r>
              <a:rPr lang="en-US" dirty="0" smtClean="0"/>
              <a:t>Ergonomic features</a:t>
            </a:r>
            <a:endParaRPr lang="en-US" dirty="0"/>
          </a:p>
          <a:p>
            <a:r>
              <a:rPr lang="en-US" dirty="0" smtClean="0"/>
              <a:t>Safety features and signs</a:t>
            </a:r>
          </a:p>
          <a:p>
            <a:r>
              <a:rPr lang="en-US" dirty="0" smtClean="0"/>
              <a:t>Fail Safe Design</a:t>
            </a:r>
          </a:p>
          <a:p>
            <a:r>
              <a:rPr lang="en-US" dirty="0" smtClean="0"/>
              <a:t>Add protective devices</a:t>
            </a:r>
          </a:p>
          <a:p>
            <a:r>
              <a:rPr lang="en-US" dirty="0" smtClean="0"/>
              <a:t>Use EPA and OSHA approved paints &amp; materials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7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505</Words>
  <Application>Microsoft Office PowerPoint</Application>
  <PresentationFormat>Widescreen</PresentationFormat>
  <Paragraphs>85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Design for X</vt:lpstr>
      <vt:lpstr>Design for X…A Short List</vt:lpstr>
      <vt:lpstr>Design for Ergonomics</vt:lpstr>
      <vt:lpstr>Design for Ergonomics</vt:lpstr>
      <vt:lpstr>Design for Manufacturability &amp; Processability</vt:lpstr>
      <vt:lpstr>Typical DfM Design Rules</vt:lpstr>
      <vt:lpstr>Design for Manufacturability (Continued)</vt:lpstr>
      <vt:lpstr>Summary of DfA (Assembly)</vt:lpstr>
      <vt:lpstr>Design for Safety</vt:lpstr>
      <vt:lpstr>PowerPoint Presentation</vt:lpstr>
      <vt:lpstr>PowerPoint Presentation</vt:lpstr>
      <vt:lpstr>PowerPoint Presentation</vt:lpstr>
      <vt:lpstr>PowerPoint Presentation</vt:lpstr>
      <vt:lpstr>Inherently Safe Design</vt:lpstr>
      <vt:lpstr>Fail Safe Design</vt:lpstr>
      <vt:lpstr>Design for Environment</vt:lpstr>
    </vt:vector>
  </TitlesOfParts>
  <Company>UTRGV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for X</dc:title>
  <dc:creator>Kamal Sarkar</dc:creator>
  <cp:lastModifiedBy>Kamal Sarkar</cp:lastModifiedBy>
  <cp:revision>13</cp:revision>
  <dcterms:created xsi:type="dcterms:W3CDTF">2016-10-28T14:17:39Z</dcterms:created>
  <dcterms:modified xsi:type="dcterms:W3CDTF">2017-10-26T23:32:21Z</dcterms:modified>
</cp:coreProperties>
</file>